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83" r:id="rId8"/>
    <p:sldId id="284" r:id="rId9"/>
    <p:sldId id="285" r:id="rId10"/>
    <p:sldId id="288" r:id="rId11"/>
    <p:sldId id="289" r:id="rId12"/>
    <p:sldId id="290" r:id="rId13"/>
    <p:sldId id="291" r:id="rId14"/>
    <p:sldId id="29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0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8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9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73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5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7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3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64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1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9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8937C-86F9-CA4B-BF27-0696C2400CDC}" type="datetimeFigureOut">
              <a:rPr lang="en-US" smtClean="0"/>
              <a:t>17-04-24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A49DB-2E2A-BB4A-A4CF-278A772B4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6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12-24 at 12.15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" y="117486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20904" y="279624"/>
            <a:ext cx="2282891" cy="26703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27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90430" y="1934047"/>
            <a:ext cx="1782774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854769" y="920420"/>
            <a:ext cx="337911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65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175623" y="302923"/>
            <a:ext cx="38452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98472" y="302923"/>
            <a:ext cx="38452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3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16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5.54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69963" y="967023"/>
            <a:ext cx="1851764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0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7 at 5.5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970762" y="3768747"/>
            <a:ext cx="612143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6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5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490230" y="1188392"/>
            <a:ext cx="769039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67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09371" y="2108811"/>
            <a:ext cx="124677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25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8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13735" y="1969000"/>
            <a:ext cx="1060342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9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1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51445" y="2318526"/>
            <a:ext cx="1305037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 flipH="1" flipV="1">
            <a:off x="1514775" y="2015602"/>
            <a:ext cx="5336670" cy="47768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8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2.20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828800" y="2912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58015" y="291273"/>
            <a:ext cx="1211820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091394" y="291273"/>
            <a:ext cx="361216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3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19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7142748" y="1689378"/>
            <a:ext cx="850605" cy="2646625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040966" y="3623424"/>
            <a:ext cx="1291540" cy="88734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2193366" y="3623424"/>
            <a:ext cx="1139140" cy="103974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38315" y="1320046"/>
            <a:ext cx="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2506" y="3438758"/>
            <a:ext cx="1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97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211820" y="2772910"/>
            <a:ext cx="1561384" cy="349527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8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12-24 at 1.2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383042" y="2411732"/>
            <a:ext cx="1291540" cy="7456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4383042" y="2411732"/>
            <a:ext cx="1291540" cy="103974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74582" y="222706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90598" y="1456361"/>
            <a:ext cx="967126" cy="170102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90598" y="1456361"/>
            <a:ext cx="1747818" cy="170102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67499" y="2972723"/>
            <a:ext cx="1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25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</Words>
  <Application>Microsoft Macintosh PowerPoint</Application>
  <PresentationFormat>On-screen Show (4:3)</PresentationFormat>
  <Paragraphs>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Installing QGIS (MacOS)</dc:title>
  <dc:creator>Dewey Dunnington</dc:creator>
  <cp:lastModifiedBy>Dewey Dunnington</cp:lastModifiedBy>
  <cp:revision>19</cp:revision>
  <dcterms:created xsi:type="dcterms:W3CDTF">2014-12-24T17:36:02Z</dcterms:created>
  <dcterms:modified xsi:type="dcterms:W3CDTF">2017-04-24T15:40:31Z</dcterms:modified>
</cp:coreProperties>
</file>